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EBAA-20BB-4D58-AF18-8FFB1A9FC971}" type="datetimeFigureOut">
              <a:rPr lang="pl-PL" smtClean="0"/>
              <a:t>06.11.2020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4627C-35E1-4465-BCE7-60E9DD3A18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6129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EBAA-20BB-4D58-AF18-8FFB1A9FC971}" type="datetimeFigureOut">
              <a:rPr lang="pl-PL" smtClean="0"/>
              <a:t>06.11.2020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4627C-35E1-4465-BCE7-60E9DD3A18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9131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EBAA-20BB-4D58-AF18-8FFB1A9FC971}" type="datetimeFigureOut">
              <a:rPr lang="pl-PL" smtClean="0"/>
              <a:t>06.11.2020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4627C-35E1-4465-BCE7-60E9DD3A18D2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67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EBAA-20BB-4D58-AF18-8FFB1A9FC971}" type="datetimeFigureOut">
              <a:rPr lang="pl-PL" smtClean="0"/>
              <a:t>06.11.2020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4627C-35E1-4465-BCE7-60E9DD3A18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4116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EBAA-20BB-4D58-AF18-8FFB1A9FC971}" type="datetimeFigureOut">
              <a:rPr lang="pl-PL" smtClean="0"/>
              <a:t>06.11.2020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4627C-35E1-4465-BCE7-60E9DD3A18D2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0658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EBAA-20BB-4D58-AF18-8FFB1A9FC971}" type="datetimeFigureOut">
              <a:rPr lang="pl-PL" smtClean="0"/>
              <a:t>06.11.2020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4627C-35E1-4465-BCE7-60E9DD3A18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5986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EBAA-20BB-4D58-AF18-8FFB1A9FC971}" type="datetimeFigureOut">
              <a:rPr lang="pl-PL" smtClean="0"/>
              <a:t>06.11.2020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4627C-35E1-4465-BCE7-60E9DD3A18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2245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EBAA-20BB-4D58-AF18-8FFB1A9FC971}" type="datetimeFigureOut">
              <a:rPr lang="pl-PL" smtClean="0"/>
              <a:t>06.11.2020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4627C-35E1-4465-BCE7-60E9DD3A18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672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EBAA-20BB-4D58-AF18-8FFB1A9FC971}" type="datetimeFigureOut">
              <a:rPr lang="pl-PL" smtClean="0"/>
              <a:t>06.11.2020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4627C-35E1-4465-BCE7-60E9DD3A18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73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EBAA-20BB-4D58-AF18-8FFB1A9FC971}" type="datetimeFigureOut">
              <a:rPr lang="pl-PL" smtClean="0"/>
              <a:t>06.11.2020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4627C-35E1-4465-BCE7-60E9DD3A18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1211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EBAA-20BB-4D58-AF18-8FFB1A9FC971}" type="datetimeFigureOut">
              <a:rPr lang="pl-PL" smtClean="0"/>
              <a:t>06.11.2020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4627C-35E1-4465-BCE7-60E9DD3A18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55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EBAA-20BB-4D58-AF18-8FFB1A9FC971}" type="datetimeFigureOut">
              <a:rPr lang="pl-PL" smtClean="0"/>
              <a:t>06.11.2020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4627C-35E1-4465-BCE7-60E9DD3A18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40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EBAA-20BB-4D58-AF18-8FFB1A9FC971}" type="datetimeFigureOut">
              <a:rPr lang="pl-PL" smtClean="0"/>
              <a:t>06.11.2020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4627C-35E1-4465-BCE7-60E9DD3A18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1042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EBAA-20BB-4D58-AF18-8FFB1A9FC971}" type="datetimeFigureOut">
              <a:rPr lang="pl-PL" smtClean="0"/>
              <a:t>06.11.2020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4627C-35E1-4465-BCE7-60E9DD3A18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782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EBAA-20BB-4D58-AF18-8FFB1A9FC971}" type="datetimeFigureOut">
              <a:rPr lang="pl-PL" smtClean="0"/>
              <a:t>06.11.2020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4627C-35E1-4465-BCE7-60E9DD3A18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697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EBAA-20BB-4D58-AF18-8FFB1A9FC971}" type="datetimeFigureOut">
              <a:rPr lang="pl-PL" smtClean="0"/>
              <a:t>06.11.2020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4627C-35E1-4465-BCE7-60E9DD3A18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796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7EBAA-20BB-4D58-AF18-8FFB1A9FC971}" type="datetimeFigureOut">
              <a:rPr lang="pl-PL" smtClean="0"/>
              <a:t>06.11.2020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084627C-35E1-4465-BCE7-60E9DD3A18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8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8C64B9-FA5E-489A-AA0F-7E12EC09B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7200" u="sng" dirty="0">
                <a:solidFill>
                  <a:schemeClr val="tx1"/>
                </a:solidFill>
              </a:rPr>
              <a:t>H</a:t>
            </a:r>
            <a:r>
              <a:rPr lang="pl-PL" sz="7200" u="sng" dirty="0"/>
              <a:t>e</a:t>
            </a:r>
            <a:r>
              <a:rPr lang="pl-PL" sz="7200" u="sng" dirty="0">
                <a:solidFill>
                  <a:schemeClr val="tx1"/>
                </a:solidFill>
              </a:rPr>
              <a:t>l</a:t>
            </a:r>
            <a:r>
              <a:rPr lang="pl-PL" sz="7200" u="sng" dirty="0"/>
              <a:t>p </a:t>
            </a:r>
            <a:r>
              <a:rPr lang="pl-PL" sz="7200" u="sng" dirty="0">
                <a:solidFill>
                  <a:schemeClr val="tx1"/>
                </a:solidFill>
              </a:rPr>
              <a:t>N</a:t>
            </a:r>
            <a:r>
              <a:rPr lang="pl-PL" sz="7200" u="sng" dirty="0"/>
              <a:t>a</a:t>
            </a:r>
            <a:r>
              <a:rPr lang="pl-PL" sz="7200" u="sng" dirty="0">
                <a:solidFill>
                  <a:schemeClr val="tx1"/>
                </a:solidFill>
              </a:rPr>
              <a:t>t</a:t>
            </a:r>
            <a:r>
              <a:rPr lang="pl-PL" sz="7200" u="sng" dirty="0"/>
              <a:t>u</a:t>
            </a:r>
            <a:r>
              <a:rPr lang="pl-PL" sz="7200" u="sng" dirty="0">
                <a:solidFill>
                  <a:schemeClr val="tx1"/>
                </a:solidFill>
              </a:rPr>
              <a:t>r</a:t>
            </a:r>
            <a:r>
              <a:rPr lang="pl-PL" sz="7200" u="sng" dirty="0"/>
              <a:t>e</a:t>
            </a:r>
            <a:r>
              <a:rPr lang="pl-PL" sz="7200" u="sng" dirty="0">
                <a:solidFill>
                  <a:schemeClr val="tx1"/>
                </a:solidFill>
              </a:rPr>
              <a:t>,</a:t>
            </a:r>
            <a:r>
              <a:rPr lang="pl-PL" sz="7200" u="sng" dirty="0"/>
              <a:t> </a:t>
            </a:r>
            <a:br>
              <a:rPr lang="pl-PL" sz="7200" u="sng" dirty="0"/>
            </a:br>
            <a:r>
              <a:rPr lang="pl-PL" sz="7200" u="sng" dirty="0" err="1"/>
              <a:t>C</a:t>
            </a:r>
            <a:r>
              <a:rPr lang="pl-PL" sz="7200" u="sng" dirty="0" err="1">
                <a:solidFill>
                  <a:schemeClr val="tx1"/>
                </a:solidFill>
              </a:rPr>
              <a:t>h</a:t>
            </a:r>
            <a:r>
              <a:rPr lang="pl-PL" sz="7200" u="sng" dirty="0" err="1"/>
              <a:t>a</a:t>
            </a:r>
            <a:r>
              <a:rPr lang="pl-PL" sz="7200" u="sng" dirty="0" err="1">
                <a:solidFill>
                  <a:schemeClr val="tx1"/>
                </a:solidFill>
              </a:rPr>
              <a:t>n</a:t>
            </a:r>
            <a:r>
              <a:rPr lang="pl-PL" sz="7200" u="sng" dirty="0" err="1"/>
              <a:t>g</a:t>
            </a:r>
            <a:r>
              <a:rPr lang="pl-PL" sz="7200" u="sng" dirty="0" err="1">
                <a:solidFill>
                  <a:schemeClr val="tx1"/>
                </a:solidFill>
              </a:rPr>
              <a:t>e</a:t>
            </a:r>
            <a:r>
              <a:rPr lang="pl-PL" sz="7200" u="sng" dirty="0"/>
              <a:t> </a:t>
            </a:r>
            <a:r>
              <a:rPr lang="pl-PL" sz="7200" u="sng" dirty="0" err="1"/>
              <a:t>Y</a:t>
            </a:r>
            <a:r>
              <a:rPr lang="pl-PL" sz="7200" u="sng" dirty="0" err="1">
                <a:solidFill>
                  <a:schemeClr val="tx1"/>
                </a:solidFill>
              </a:rPr>
              <a:t>o</a:t>
            </a:r>
            <a:r>
              <a:rPr lang="pl-PL" sz="7200" u="sng" dirty="0" err="1"/>
              <a:t>u</a:t>
            </a:r>
            <a:r>
              <a:rPr lang="pl-PL" sz="7200" u="sng" dirty="0" err="1">
                <a:solidFill>
                  <a:schemeClr val="tx1"/>
                </a:solidFill>
              </a:rPr>
              <a:t>r</a:t>
            </a:r>
            <a:r>
              <a:rPr lang="pl-PL" sz="7200" u="sng" dirty="0" err="1"/>
              <a:t>s</a:t>
            </a:r>
            <a:r>
              <a:rPr lang="pl-PL" sz="7200" u="sng" dirty="0" err="1">
                <a:solidFill>
                  <a:schemeClr val="tx1"/>
                </a:solidFill>
              </a:rPr>
              <a:t>e</a:t>
            </a:r>
            <a:r>
              <a:rPr lang="pl-PL" sz="7200" u="sng" dirty="0" err="1"/>
              <a:t>lf</a:t>
            </a:r>
            <a:r>
              <a:rPr lang="pl-PL" sz="7200" u="sng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06050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D1DAB1D-DD57-4D3E-A2FA-62CBCC7E8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323038"/>
            <a:ext cx="4185623" cy="829105"/>
          </a:xfrm>
        </p:spPr>
        <p:txBody>
          <a:bodyPr/>
          <a:lstStyle/>
          <a:p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 </a:t>
            </a:r>
            <a:r>
              <a:rPr lang="pl-PL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Panels</a:t>
            </a:r>
            <a:endParaRPr lang="pl-P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8C6D222-CCC6-47A4-88B5-C5B031682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1411364"/>
            <a:ext cx="4185623" cy="3304117"/>
          </a:xfrm>
        </p:spPr>
        <p:txBody>
          <a:bodyPr>
            <a:normAutofit/>
          </a:bodyPr>
          <a:lstStyle/>
          <a:p>
            <a:r>
              <a:rPr lang="pl-PL" sz="2800" dirty="0" err="1"/>
              <a:t>There</a:t>
            </a:r>
            <a:r>
              <a:rPr lang="pl-PL" sz="2800" dirty="0"/>
              <a:t> </a:t>
            </a:r>
            <a:r>
              <a:rPr lang="pl-PL" sz="2800" dirty="0" err="1"/>
              <a:t>are</a:t>
            </a:r>
            <a:r>
              <a:rPr lang="pl-PL" sz="2800" dirty="0"/>
              <a:t> </a:t>
            </a:r>
            <a:r>
              <a:rPr lang="pl-PL" sz="2800" dirty="0" err="1"/>
              <a:t>sun</a:t>
            </a:r>
            <a:r>
              <a:rPr lang="pl-PL" sz="2800" dirty="0"/>
              <a:t> </a:t>
            </a:r>
            <a:r>
              <a:rPr lang="pl-PL" sz="2800" dirty="0" err="1"/>
              <a:t>Panels</a:t>
            </a:r>
            <a:r>
              <a:rPr lang="pl-PL" sz="2800" dirty="0"/>
              <a:t> on the </a:t>
            </a:r>
            <a:r>
              <a:rPr lang="pl-PL" sz="2800" dirty="0" err="1"/>
              <a:t>roof</a:t>
            </a:r>
            <a:r>
              <a:rPr lang="pl-PL" sz="2800" dirty="0"/>
              <a:t> of </a:t>
            </a:r>
            <a:r>
              <a:rPr lang="pl-PL" sz="2800" dirty="0" err="1"/>
              <a:t>our</a:t>
            </a:r>
            <a:r>
              <a:rPr lang="pl-PL" sz="2800" dirty="0"/>
              <a:t> </a:t>
            </a:r>
            <a:r>
              <a:rPr lang="pl-PL" sz="2800" dirty="0" err="1"/>
              <a:t>school</a:t>
            </a:r>
            <a:r>
              <a:rPr lang="pl-PL" sz="2800" dirty="0"/>
              <a:t>.</a:t>
            </a:r>
          </a:p>
          <a:p>
            <a:r>
              <a:rPr lang="pl-PL" sz="2800" dirty="0" err="1"/>
              <a:t>They</a:t>
            </a:r>
            <a:r>
              <a:rPr lang="pl-PL" sz="2800" dirty="0"/>
              <a:t> </a:t>
            </a:r>
            <a:r>
              <a:rPr lang="pl-PL" sz="2800" dirty="0" err="1"/>
              <a:t>can</a:t>
            </a:r>
            <a:r>
              <a:rPr lang="pl-PL" sz="2800" dirty="0"/>
              <a:t> </a:t>
            </a:r>
            <a:r>
              <a:rPr lang="pl-PL" sz="2800" dirty="0" err="1"/>
              <a:t>give</a:t>
            </a:r>
            <a:r>
              <a:rPr lang="pl-PL" sz="2800" dirty="0"/>
              <a:t> </a:t>
            </a:r>
            <a:r>
              <a:rPr lang="pl-PL" sz="2800" dirty="0" err="1"/>
              <a:t>more</a:t>
            </a:r>
            <a:r>
              <a:rPr lang="pl-PL" sz="2800" dirty="0"/>
              <a:t> </a:t>
            </a:r>
            <a:r>
              <a:rPr lang="pl-PL" sz="2800" dirty="0" err="1"/>
              <a:t>electricity</a:t>
            </a:r>
            <a:r>
              <a:rPr lang="pl-PL" sz="2800" dirty="0"/>
              <a:t>.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B5D4AB4-4122-4F21-A5F2-8EA45A5DE5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10415" y="339596"/>
            <a:ext cx="4163587" cy="829104"/>
          </a:xfrm>
        </p:spPr>
        <p:txBody>
          <a:bodyPr/>
          <a:lstStyle/>
          <a:p>
            <a:r>
              <a:rPr lang="pl-PL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Catch</a:t>
            </a:r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pl-PL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</a:t>
            </a:r>
            <a:endParaRPr lang="pl-P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F264EB6-CA99-4754-B93F-078E051DAF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5" y="1411365"/>
            <a:ext cx="4185617" cy="3304117"/>
          </a:xfrm>
        </p:spPr>
        <p:txBody>
          <a:bodyPr>
            <a:normAutofit/>
          </a:bodyPr>
          <a:lstStyle/>
          <a:p>
            <a:r>
              <a:rPr lang="pl-PL" sz="2800" dirty="0"/>
              <a:t>In </a:t>
            </a:r>
            <a:r>
              <a:rPr lang="pl-PL" sz="2800" dirty="0" err="1"/>
              <a:t>our</a:t>
            </a:r>
            <a:r>
              <a:rPr lang="pl-PL" sz="2800" dirty="0"/>
              <a:t> </a:t>
            </a:r>
            <a:r>
              <a:rPr lang="pl-PL" sz="2800" dirty="0" err="1"/>
              <a:t>school</a:t>
            </a:r>
            <a:r>
              <a:rPr lang="pl-PL" sz="2800" dirty="0"/>
              <a:t> we </a:t>
            </a:r>
            <a:r>
              <a:rPr lang="pl-PL" sz="2800" dirty="0" err="1"/>
              <a:t>have</a:t>
            </a:r>
            <a:r>
              <a:rPr lang="pl-PL" sz="2800" dirty="0"/>
              <a:t> the </a:t>
            </a:r>
            <a:r>
              <a:rPr lang="pl-PL" sz="2800" dirty="0" err="1"/>
              <a:t>rain</a:t>
            </a:r>
            <a:r>
              <a:rPr lang="pl-PL" sz="2800" dirty="0"/>
              <a:t> garden.</a:t>
            </a:r>
          </a:p>
          <a:p>
            <a:r>
              <a:rPr lang="pl-PL" sz="2800" dirty="0" err="1"/>
              <a:t>Rain</a:t>
            </a:r>
            <a:r>
              <a:rPr lang="pl-PL" sz="2800" dirty="0"/>
              <a:t> </a:t>
            </a:r>
            <a:r>
              <a:rPr lang="pl-PL" sz="2800" dirty="0" err="1"/>
              <a:t>water</a:t>
            </a:r>
            <a:r>
              <a:rPr lang="pl-PL" sz="2800" dirty="0"/>
              <a:t> </a:t>
            </a:r>
            <a:r>
              <a:rPr lang="pl-PL" sz="2800" dirty="0" err="1"/>
              <a:t>is</a:t>
            </a:r>
            <a:r>
              <a:rPr lang="pl-PL" sz="2800" dirty="0"/>
              <a:t> </a:t>
            </a:r>
            <a:r>
              <a:rPr lang="pl-PL" sz="2800" dirty="0" err="1"/>
              <a:t>used</a:t>
            </a:r>
            <a:r>
              <a:rPr lang="pl-PL" sz="2800" dirty="0"/>
              <a:t> to </a:t>
            </a:r>
            <a:r>
              <a:rPr lang="pl-PL" sz="2800" dirty="0" err="1"/>
              <a:t>water</a:t>
            </a:r>
            <a:r>
              <a:rPr lang="pl-PL" sz="2800" dirty="0"/>
              <a:t> </a:t>
            </a:r>
            <a:r>
              <a:rPr lang="pl-PL" sz="2800" dirty="0" err="1"/>
              <a:t>all</a:t>
            </a:r>
            <a:r>
              <a:rPr lang="pl-PL" sz="2800" dirty="0"/>
              <a:t> </a:t>
            </a:r>
            <a:r>
              <a:rPr lang="pl-PL" sz="2800" dirty="0" err="1"/>
              <a:t>plants</a:t>
            </a:r>
            <a:r>
              <a:rPr lang="pl-PL" sz="2800" dirty="0"/>
              <a:t>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42D5CEA-423E-437F-B6EF-C6AAE19B4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38" y="3764230"/>
            <a:ext cx="3682050" cy="275417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F588C7E-CB89-492A-8518-373D8ACDD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65" y="3368804"/>
            <a:ext cx="40640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69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CF58522-BA6F-48F5-9A05-214A543E4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319850"/>
            <a:ext cx="4185623" cy="1024318"/>
          </a:xfrm>
        </p:spPr>
        <p:txBody>
          <a:bodyPr/>
          <a:lstStyle/>
          <a:p>
            <a:r>
              <a:rPr lang="pl-PL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</a:t>
            </a:r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</a:t>
            </a:r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</a:t>
            </a:r>
            <a:endParaRPr lang="pl-P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EEF84C3-8A8D-4428-AA97-3D1E97539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1490472"/>
            <a:ext cx="4185623" cy="3721608"/>
          </a:xfrm>
        </p:spPr>
        <p:txBody>
          <a:bodyPr>
            <a:normAutofit/>
          </a:bodyPr>
          <a:lstStyle/>
          <a:p>
            <a:r>
              <a:rPr lang="pl-PL" sz="2800" dirty="0" err="1"/>
              <a:t>Everyone</a:t>
            </a:r>
            <a:r>
              <a:rPr lang="pl-PL" sz="2800" dirty="0"/>
              <a:t> </a:t>
            </a:r>
            <a:r>
              <a:rPr lang="pl-PL" sz="2800" dirty="0" err="1"/>
              <a:t>can</a:t>
            </a:r>
            <a:r>
              <a:rPr lang="pl-PL" sz="2800" dirty="0"/>
              <a:t> </a:t>
            </a:r>
            <a:r>
              <a:rPr lang="pl-PL" sz="2800" dirty="0" err="1"/>
              <a:t>help</a:t>
            </a:r>
            <a:r>
              <a:rPr lang="pl-PL" sz="2800" dirty="0"/>
              <a:t> in </a:t>
            </a:r>
            <a:r>
              <a:rPr lang="pl-PL" sz="2800" dirty="0" err="1"/>
              <a:t>this</a:t>
            </a:r>
            <a:r>
              <a:rPr lang="pl-PL" sz="2800" dirty="0"/>
              <a:t> </a:t>
            </a:r>
            <a:r>
              <a:rPr lang="pl-PL" sz="2800" dirty="0" err="1"/>
              <a:t>action</a:t>
            </a:r>
            <a:r>
              <a:rPr lang="pl-PL" sz="2800" dirty="0"/>
              <a:t>.</a:t>
            </a:r>
          </a:p>
          <a:p>
            <a:r>
              <a:rPr lang="pl-PL" sz="2800" dirty="0" err="1"/>
              <a:t>Citisens</a:t>
            </a:r>
            <a:r>
              <a:rPr lang="pl-PL" sz="2800" dirty="0"/>
              <a:t> of </a:t>
            </a:r>
            <a:r>
              <a:rPr lang="pl-PL" sz="2800" dirty="0" err="1"/>
              <a:t>our</a:t>
            </a:r>
            <a:r>
              <a:rPr lang="pl-PL" sz="2800" dirty="0"/>
              <a:t> </a:t>
            </a:r>
            <a:r>
              <a:rPr lang="pl-PL" sz="2800" dirty="0" err="1"/>
              <a:t>community</a:t>
            </a:r>
            <a:r>
              <a:rPr lang="pl-PL" sz="2800" dirty="0"/>
              <a:t> </a:t>
            </a:r>
            <a:r>
              <a:rPr lang="pl-PL" sz="2800" dirty="0" err="1"/>
              <a:t>can</a:t>
            </a:r>
            <a:r>
              <a:rPr lang="pl-PL" sz="2800" dirty="0"/>
              <a:t> </a:t>
            </a:r>
            <a:r>
              <a:rPr lang="pl-PL" sz="2800" dirty="0" err="1"/>
              <a:t>clean</a:t>
            </a:r>
            <a:r>
              <a:rPr lang="pl-PL" sz="2800" dirty="0"/>
              <a:t> a </a:t>
            </a:r>
            <a:r>
              <a:rPr lang="pl-PL" sz="2800" dirty="0" err="1"/>
              <a:t>forest</a:t>
            </a:r>
            <a:r>
              <a:rPr lang="pl-PL" sz="2800" dirty="0"/>
              <a:t> </a:t>
            </a:r>
            <a:r>
              <a:rPr lang="pl-PL" sz="2800" dirty="0" err="1"/>
              <a:t>or</a:t>
            </a:r>
            <a:r>
              <a:rPr lang="pl-PL" sz="2800" dirty="0"/>
              <a:t> a </a:t>
            </a:r>
            <a:r>
              <a:rPr lang="pl-PL" sz="2800" dirty="0" err="1"/>
              <a:t>playground</a:t>
            </a:r>
            <a:r>
              <a:rPr lang="pl-PL" sz="2800" dirty="0"/>
              <a:t> in </a:t>
            </a:r>
            <a:r>
              <a:rPr lang="pl-PL" sz="2800" dirty="0" err="1"/>
              <a:t>own</a:t>
            </a:r>
            <a:r>
              <a:rPr lang="pl-PL" sz="2800" dirty="0"/>
              <a:t> </a:t>
            </a:r>
            <a:r>
              <a:rPr lang="pl-PL" sz="2800" dirty="0" err="1"/>
              <a:t>village</a:t>
            </a:r>
            <a:r>
              <a:rPr lang="pl-PL" sz="2800" dirty="0"/>
              <a:t>.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A267F35-B4FF-4E74-90FF-2306A3E3ED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8383" y="319850"/>
            <a:ext cx="4185618" cy="832295"/>
          </a:xfrm>
        </p:spPr>
        <p:txBody>
          <a:bodyPr/>
          <a:lstStyle/>
          <a:p>
            <a:r>
              <a:rPr lang="pl-PL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Ecological</a:t>
            </a:r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picnics</a:t>
            </a:r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964C778-005C-4D59-9969-DB09D5B19D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4" y="1344168"/>
            <a:ext cx="4185617" cy="3163824"/>
          </a:xfrm>
        </p:spPr>
        <p:txBody>
          <a:bodyPr>
            <a:normAutofit/>
          </a:bodyPr>
          <a:lstStyle/>
          <a:p>
            <a:r>
              <a:rPr lang="pl-PL" sz="2800" dirty="0" err="1"/>
              <a:t>You</a:t>
            </a:r>
            <a:r>
              <a:rPr lang="pl-PL" sz="2800" dirty="0"/>
              <a:t> </a:t>
            </a:r>
            <a:r>
              <a:rPr lang="pl-PL" sz="2800" dirty="0" err="1"/>
              <a:t>can</a:t>
            </a:r>
            <a:r>
              <a:rPr lang="pl-PL" sz="2800" dirty="0"/>
              <a:t> </a:t>
            </a:r>
            <a:r>
              <a:rPr lang="pl-PL" sz="2800" dirty="0" err="1"/>
              <a:t>take</a:t>
            </a:r>
            <a:r>
              <a:rPr lang="pl-PL" sz="2800" dirty="0"/>
              <a:t> </a:t>
            </a:r>
            <a:r>
              <a:rPr lang="pl-PL" sz="2800" dirty="0" err="1"/>
              <a:t>your</a:t>
            </a:r>
            <a:r>
              <a:rPr lang="pl-PL" sz="2800" dirty="0"/>
              <a:t> </a:t>
            </a:r>
            <a:r>
              <a:rPr lang="pl-PL" sz="2800" dirty="0" err="1"/>
              <a:t>old</a:t>
            </a:r>
            <a:r>
              <a:rPr lang="pl-PL" sz="2800" dirty="0"/>
              <a:t> TV </a:t>
            </a:r>
            <a:r>
              <a:rPr lang="pl-PL" sz="2800" dirty="0" err="1"/>
              <a:t>or</a:t>
            </a:r>
            <a:r>
              <a:rPr lang="pl-PL" sz="2800" dirty="0"/>
              <a:t> </a:t>
            </a:r>
            <a:r>
              <a:rPr lang="pl-PL" sz="2800" dirty="0" err="1"/>
              <a:t>computer</a:t>
            </a:r>
            <a:r>
              <a:rPr lang="pl-PL" sz="2800" dirty="0"/>
              <a:t> </a:t>
            </a:r>
            <a:r>
              <a:rPr lang="pl-PL" sz="2800" dirty="0" err="1"/>
              <a:t>there</a:t>
            </a:r>
            <a:r>
              <a:rPr lang="pl-PL" sz="2800" dirty="0"/>
              <a:t> and </a:t>
            </a:r>
            <a:r>
              <a:rPr lang="pl-PL" sz="2800" dirty="0" err="1"/>
              <a:t>get</a:t>
            </a:r>
            <a:r>
              <a:rPr lang="pl-PL" sz="2800" dirty="0"/>
              <a:t> a </a:t>
            </a:r>
            <a:r>
              <a:rPr lang="pl-PL" sz="2800" dirty="0" err="1"/>
              <a:t>palnt</a:t>
            </a:r>
            <a:r>
              <a:rPr lang="pl-PL" sz="2800" dirty="0"/>
              <a:t> in return.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366C9B38-973D-45B8-A86E-DB4FD87E5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68" y="3182302"/>
            <a:ext cx="1889189" cy="335855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59706DD-ABF9-4EC3-B8C1-E1B1FA108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876" y="3179592"/>
            <a:ext cx="2431642" cy="3429001"/>
          </a:xfrm>
          <a:prstGeom prst="rect">
            <a:avLst/>
          </a:prstGeom>
        </p:spPr>
      </p:pic>
      <p:pic>
        <p:nvPicPr>
          <p:cNvPr id="13" name="Grafika 12" descr="Strzałki ostrokątne">
            <a:extLst>
              <a:ext uri="{FF2B5EF4-FFF2-40B4-BE49-F238E27FC236}">
                <a16:creationId xmlns:a16="http://schemas.microsoft.com/office/drawing/2014/main" id="{505C4D7B-7080-4B3D-BF76-A8732FA2F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50557" y="4242814"/>
            <a:ext cx="1244331" cy="124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3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D168E7-CFFE-4437-8832-5220A9566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14923"/>
            <a:ext cx="3854528" cy="1277301"/>
          </a:xfrm>
        </p:spPr>
        <p:txBody>
          <a:bodyPr>
            <a:noAutofit/>
          </a:bodyPr>
          <a:lstStyle/>
          <a:p>
            <a:r>
              <a:rPr lang="pl-PL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</a:t>
            </a:r>
            <a:r>
              <a:rPr lang="pl-PL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pl-PL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pl-PL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</a:t>
            </a:r>
            <a:r>
              <a:rPr lang="pl-PL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</a:t>
            </a:r>
            <a:r>
              <a:rPr lang="pl-PL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pl-PL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</a:t>
            </a:r>
            <a:r>
              <a:rPr lang="pl-PL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2E09A4-0346-4B7A-8462-878B52993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56816"/>
            <a:ext cx="3854528" cy="4069080"/>
          </a:xfrm>
        </p:spPr>
        <p:txBody>
          <a:bodyPr>
            <a:normAutofit/>
          </a:bodyPr>
          <a:lstStyle/>
          <a:p>
            <a:r>
              <a:rPr lang="pl-PL" sz="2800" dirty="0" err="1"/>
              <a:t>Turn</a:t>
            </a:r>
            <a:r>
              <a:rPr lang="pl-PL" sz="2800" dirty="0"/>
              <a:t> off the </a:t>
            </a:r>
            <a:r>
              <a:rPr lang="pl-PL" sz="2800" dirty="0" err="1"/>
              <a:t>light</a:t>
            </a:r>
            <a:r>
              <a:rPr lang="pl-PL" sz="2800" dirty="0"/>
              <a:t> in the </a:t>
            </a:r>
            <a:r>
              <a:rPr lang="pl-PL" sz="2800" dirty="0" err="1"/>
              <a:t>room</a:t>
            </a:r>
            <a:r>
              <a:rPr lang="pl-PL" sz="2800" dirty="0"/>
              <a:t>, </a:t>
            </a:r>
            <a:r>
              <a:rPr lang="pl-PL" sz="2800" dirty="0" err="1"/>
              <a:t>when</a:t>
            </a:r>
            <a:r>
              <a:rPr lang="pl-PL" sz="2800" dirty="0"/>
              <a:t> </a:t>
            </a:r>
            <a:r>
              <a:rPr lang="pl-PL" sz="2800" dirty="0" err="1"/>
              <a:t>you</a:t>
            </a:r>
            <a:r>
              <a:rPr lang="pl-PL" sz="2800" dirty="0"/>
              <a:t> </a:t>
            </a:r>
            <a:r>
              <a:rPr lang="pl-PL" sz="2800" dirty="0" err="1"/>
              <a:t>don’t</a:t>
            </a:r>
            <a:r>
              <a:rPr lang="pl-PL" sz="2800" dirty="0"/>
              <a:t> </a:t>
            </a:r>
            <a:r>
              <a:rPr lang="pl-PL" sz="2800" dirty="0" err="1"/>
              <a:t>need</a:t>
            </a:r>
            <a:r>
              <a:rPr lang="pl-PL" sz="2800" dirty="0"/>
              <a:t> </a:t>
            </a:r>
            <a:r>
              <a:rPr lang="pl-PL" sz="2800" dirty="0" err="1"/>
              <a:t>it</a:t>
            </a:r>
            <a:r>
              <a:rPr lang="pl-PL" sz="2800" dirty="0"/>
              <a:t>.</a:t>
            </a:r>
          </a:p>
          <a:p>
            <a:r>
              <a:rPr lang="pl-PL" sz="2800" dirty="0" err="1"/>
              <a:t>Segregate</a:t>
            </a:r>
            <a:r>
              <a:rPr lang="pl-PL" sz="2800" dirty="0"/>
              <a:t> </a:t>
            </a:r>
            <a:r>
              <a:rPr lang="pl-PL" sz="2800" dirty="0" err="1"/>
              <a:t>rubbish</a:t>
            </a:r>
            <a:r>
              <a:rPr lang="pl-PL" sz="2800" dirty="0"/>
              <a:t>.</a:t>
            </a:r>
          </a:p>
          <a:p>
            <a:r>
              <a:rPr lang="pl-PL" sz="2800" dirty="0" err="1"/>
              <a:t>Turn</a:t>
            </a:r>
            <a:r>
              <a:rPr lang="pl-PL" sz="2800" dirty="0"/>
              <a:t> off the </a:t>
            </a:r>
            <a:r>
              <a:rPr lang="pl-PL" sz="2800" dirty="0" err="1"/>
              <a:t>water</a:t>
            </a:r>
            <a:r>
              <a:rPr lang="pl-PL" sz="2800" dirty="0"/>
              <a:t>, </a:t>
            </a:r>
            <a:r>
              <a:rPr lang="pl-PL" sz="2800" dirty="0" err="1"/>
              <a:t>when</a:t>
            </a:r>
            <a:r>
              <a:rPr lang="pl-PL" sz="2800" dirty="0"/>
              <a:t> </a:t>
            </a:r>
            <a:r>
              <a:rPr lang="pl-PL" sz="2800" dirty="0" err="1"/>
              <a:t>you</a:t>
            </a:r>
            <a:r>
              <a:rPr lang="pl-PL" sz="2800" dirty="0"/>
              <a:t> </a:t>
            </a:r>
            <a:r>
              <a:rPr lang="pl-PL" sz="2800" dirty="0" err="1"/>
              <a:t>don’t</a:t>
            </a:r>
            <a:r>
              <a:rPr lang="pl-PL" sz="2800" dirty="0"/>
              <a:t> </a:t>
            </a:r>
            <a:r>
              <a:rPr lang="pl-PL" sz="2800" dirty="0" err="1"/>
              <a:t>use</a:t>
            </a:r>
            <a:r>
              <a:rPr lang="pl-PL" sz="2800" dirty="0"/>
              <a:t> </a:t>
            </a:r>
            <a:r>
              <a:rPr lang="pl-PL" sz="2800" dirty="0" err="1"/>
              <a:t>it</a:t>
            </a:r>
            <a:r>
              <a:rPr lang="pl-PL" sz="2800" dirty="0"/>
              <a:t>.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0A88B8F-AB11-4494-9133-3FB5D3A45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5432" y="514924"/>
            <a:ext cx="2099558" cy="1039556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EC5FF0F-D7D2-486B-B524-B94F448A1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06" y="298048"/>
            <a:ext cx="2673125" cy="378017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A4A220A-9228-4479-BEC3-AF3CEC9B6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05" y="3630168"/>
            <a:ext cx="3753913" cy="303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40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751516-A674-4622-8150-F01CB9056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634" y="532200"/>
            <a:ext cx="3854528" cy="674808"/>
          </a:xfrm>
        </p:spPr>
        <p:txBody>
          <a:bodyPr>
            <a:normAutofit/>
          </a:bodyPr>
          <a:lstStyle/>
          <a:p>
            <a:r>
              <a:rPr lang="pl-PL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</a:t>
            </a:r>
            <a:r>
              <a:rPr lang="pl-PL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</a:t>
            </a:r>
            <a:endParaRPr lang="pl-PL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B7A5FC9-18CB-40D9-8D9D-DFF298B1C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1634" y="1325880"/>
            <a:ext cx="3854528" cy="3253631"/>
          </a:xfrm>
        </p:spPr>
        <p:txBody>
          <a:bodyPr>
            <a:normAutofit/>
          </a:bodyPr>
          <a:lstStyle/>
          <a:p>
            <a:r>
              <a:rPr lang="pl-PL" sz="2800" dirty="0" err="1"/>
              <a:t>Parents</a:t>
            </a:r>
            <a:r>
              <a:rPr lang="pl-PL" sz="2800" dirty="0"/>
              <a:t> </a:t>
            </a:r>
            <a:r>
              <a:rPr lang="pl-PL" sz="2800" dirty="0" err="1"/>
              <a:t>can</a:t>
            </a:r>
            <a:r>
              <a:rPr lang="pl-PL" sz="2800" dirty="0"/>
              <a:t> </a:t>
            </a:r>
            <a:r>
              <a:rPr lang="pl-PL" sz="2800" dirty="0" err="1"/>
              <a:t>replace</a:t>
            </a:r>
            <a:r>
              <a:rPr lang="pl-PL" sz="2800" dirty="0"/>
              <a:t> the </a:t>
            </a:r>
            <a:r>
              <a:rPr lang="pl-PL" sz="2800" dirty="0" err="1"/>
              <a:t>old</a:t>
            </a:r>
            <a:r>
              <a:rPr lang="pl-PL" sz="2800" dirty="0"/>
              <a:t> heating </a:t>
            </a:r>
            <a:r>
              <a:rPr lang="pl-PL" sz="2800" dirty="0" err="1"/>
              <a:t>stove</a:t>
            </a:r>
            <a:r>
              <a:rPr lang="pl-PL" sz="2800" dirty="0"/>
              <a:t> with a </a:t>
            </a:r>
            <a:r>
              <a:rPr lang="pl-PL" sz="2800" dirty="0" err="1"/>
              <a:t>new</a:t>
            </a:r>
            <a:r>
              <a:rPr lang="pl-PL" sz="2800" dirty="0"/>
              <a:t> one. </a:t>
            </a:r>
            <a:r>
              <a:rPr lang="pl-PL" sz="2800" dirty="0" err="1"/>
              <a:t>When</a:t>
            </a:r>
            <a:r>
              <a:rPr lang="pl-PL" sz="2800" dirty="0"/>
              <a:t> </a:t>
            </a:r>
            <a:r>
              <a:rPr lang="pl-PL" sz="2800" dirty="0" err="1"/>
              <a:t>everybody</a:t>
            </a:r>
            <a:r>
              <a:rPr lang="pl-PL" sz="2800" dirty="0"/>
              <a:t> do the same, the </a:t>
            </a:r>
            <a:r>
              <a:rPr lang="pl-PL" sz="2800" dirty="0" err="1"/>
              <a:t>air</a:t>
            </a:r>
            <a:r>
              <a:rPr lang="pl-PL" sz="2800" dirty="0"/>
              <a:t> </a:t>
            </a:r>
            <a:r>
              <a:rPr lang="pl-PL" sz="2800" dirty="0" err="1"/>
              <a:t>is</a:t>
            </a:r>
            <a:r>
              <a:rPr lang="pl-PL" sz="2800" dirty="0"/>
              <a:t> </a:t>
            </a:r>
            <a:r>
              <a:rPr lang="pl-PL" sz="2800" dirty="0" err="1"/>
              <a:t>cleaner</a:t>
            </a:r>
            <a:r>
              <a:rPr lang="pl-PL" sz="2800" dirty="0"/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E221C3B-6941-4F61-B5D6-D445AA4AB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078992"/>
            <a:ext cx="4946904" cy="494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7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44A1F6-FA7D-4CBB-87BE-404FE16D9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14924"/>
            <a:ext cx="3854528" cy="701228"/>
          </a:xfrm>
        </p:spPr>
        <p:txBody>
          <a:bodyPr>
            <a:normAutofit/>
          </a:bodyPr>
          <a:lstStyle/>
          <a:p>
            <a:r>
              <a:rPr lang="pl-PL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</a:t>
            </a:r>
            <a:r>
              <a:rPr lang="pl-PL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  <a:r>
              <a:rPr lang="pl-PL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779AA5FD-0A4F-4FAD-9C3F-3EE2A4D4D5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824" y="612957"/>
            <a:ext cx="4084817" cy="3063613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44E0633-062D-411E-96F1-0344B310E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5828" y="1325879"/>
            <a:ext cx="3854528" cy="3529585"/>
          </a:xfrm>
        </p:spPr>
        <p:txBody>
          <a:bodyPr>
            <a:normAutofit/>
          </a:bodyPr>
          <a:lstStyle/>
          <a:p>
            <a:r>
              <a:rPr lang="pl-PL" sz="2800" dirty="0"/>
              <a:t>We </a:t>
            </a:r>
            <a:r>
              <a:rPr lang="pl-PL" sz="2800" dirty="0" err="1"/>
              <a:t>should</a:t>
            </a:r>
            <a:r>
              <a:rPr lang="pl-PL" sz="2800" dirty="0"/>
              <a:t> </a:t>
            </a:r>
            <a:r>
              <a:rPr lang="pl-PL" sz="2800" dirty="0" err="1"/>
              <a:t>take</a:t>
            </a:r>
            <a:r>
              <a:rPr lang="pl-PL" sz="2800" dirty="0"/>
              <a:t> </a:t>
            </a:r>
            <a:r>
              <a:rPr lang="pl-PL" sz="2800" dirty="0" err="1"/>
              <a:t>care</a:t>
            </a:r>
            <a:r>
              <a:rPr lang="pl-PL" sz="2800" dirty="0"/>
              <a:t> of </a:t>
            </a:r>
            <a:r>
              <a:rPr lang="pl-PL" sz="2800" dirty="0" err="1"/>
              <a:t>nature</a:t>
            </a:r>
            <a:r>
              <a:rPr lang="pl-PL" sz="2800" dirty="0"/>
              <a:t>, </a:t>
            </a:r>
            <a:r>
              <a:rPr lang="pl-PL" sz="2800" dirty="0" err="1"/>
              <a:t>beacuse</a:t>
            </a:r>
            <a:r>
              <a:rPr lang="pl-PL" sz="2800" dirty="0"/>
              <a:t> we live in </a:t>
            </a:r>
            <a:r>
              <a:rPr lang="pl-PL" sz="2800" dirty="0" err="1"/>
              <a:t>beautifull</a:t>
            </a:r>
            <a:r>
              <a:rPr lang="pl-PL" sz="2800" dirty="0"/>
              <a:t> place </a:t>
            </a:r>
            <a:r>
              <a:rPr lang="pl-PL" sz="2800" dirty="0" err="1"/>
              <a:t>near</a:t>
            </a:r>
            <a:r>
              <a:rPr lang="pl-PL" sz="2800" dirty="0"/>
              <a:t> the </a:t>
            </a:r>
            <a:r>
              <a:rPr lang="pl-PL" sz="2800" dirty="0" err="1"/>
              <a:t>National</a:t>
            </a:r>
            <a:r>
              <a:rPr lang="pl-PL" sz="2800" dirty="0"/>
              <a:t> Park in Ojców. </a:t>
            </a:r>
            <a:r>
              <a:rPr lang="pl-PL" sz="2800" dirty="0" err="1"/>
              <a:t>You</a:t>
            </a:r>
            <a:r>
              <a:rPr lang="pl-PL" sz="2800" dirty="0"/>
              <a:t> </a:t>
            </a:r>
            <a:r>
              <a:rPr lang="pl-PL" sz="2800" dirty="0" err="1"/>
              <a:t>can</a:t>
            </a:r>
            <a:r>
              <a:rPr lang="pl-PL" sz="2800" dirty="0"/>
              <a:t> </a:t>
            </a:r>
            <a:r>
              <a:rPr lang="pl-PL" sz="2800" dirty="0" err="1"/>
              <a:t>see</a:t>
            </a:r>
            <a:r>
              <a:rPr lang="pl-PL" sz="2800" dirty="0"/>
              <a:t> </a:t>
            </a:r>
            <a:r>
              <a:rPr lang="pl-PL" sz="2800" dirty="0" err="1"/>
              <a:t>there</a:t>
            </a:r>
            <a:r>
              <a:rPr lang="pl-PL" sz="2800" dirty="0"/>
              <a:t>: Kraków </a:t>
            </a:r>
            <a:r>
              <a:rPr lang="pl-PL" sz="2800" dirty="0" err="1"/>
              <a:t>Gate</a:t>
            </a:r>
            <a:r>
              <a:rPr lang="pl-PL" sz="2800" dirty="0"/>
              <a:t> Hand Rock and </a:t>
            </a:r>
            <a:r>
              <a:rPr lang="pl-PL" sz="2800" dirty="0" err="1"/>
              <a:t>Łokietek’s</a:t>
            </a:r>
            <a:r>
              <a:rPr lang="pl-PL" sz="2800" dirty="0"/>
              <a:t> </a:t>
            </a:r>
            <a:r>
              <a:rPr lang="pl-PL" sz="2800" dirty="0" err="1"/>
              <a:t>Cave</a:t>
            </a:r>
            <a:r>
              <a:rPr lang="pl-PL" sz="2800" dirty="0"/>
              <a:t>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19961E6-90FA-43A7-9710-B6A79CA50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76" y="3503071"/>
            <a:ext cx="4416552" cy="292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18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7C7CD0-5151-4BF0-B1F8-194F21376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7200" dirty="0" err="1"/>
              <a:t>T</a:t>
            </a:r>
            <a:r>
              <a:rPr lang="pl-PL" sz="7200" dirty="0" err="1">
                <a:solidFill>
                  <a:schemeClr val="tx1"/>
                </a:solidFill>
              </a:rPr>
              <a:t>h</a:t>
            </a:r>
            <a:r>
              <a:rPr lang="pl-PL" sz="7200" dirty="0" err="1"/>
              <a:t>a</a:t>
            </a:r>
            <a:r>
              <a:rPr lang="pl-PL" sz="7200" dirty="0" err="1">
                <a:solidFill>
                  <a:schemeClr val="tx1"/>
                </a:solidFill>
              </a:rPr>
              <a:t>n</a:t>
            </a:r>
            <a:r>
              <a:rPr lang="pl-PL" sz="7200" dirty="0" err="1"/>
              <a:t>k</a:t>
            </a:r>
            <a:r>
              <a:rPr lang="pl-PL" sz="7200" dirty="0" err="1">
                <a:solidFill>
                  <a:schemeClr val="tx1"/>
                </a:solidFill>
              </a:rPr>
              <a:t>s</a:t>
            </a:r>
            <a:r>
              <a:rPr lang="pl-PL" sz="7200" dirty="0"/>
              <a:t> f</a:t>
            </a:r>
            <a:r>
              <a:rPr lang="pl-PL" sz="7200" dirty="0">
                <a:solidFill>
                  <a:schemeClr val="tx1"/>
                </a:solidFill>
              </a:rPr>
              <a:t>o</a:t>
            </a:r>
            <a:r>
              <a:rPr lang="pl-PL" sz="7200" dirty="0"/>
              <a:t>r </a:t>
            </a:r>
            <a:r>
              <a:rPr lang="pl-PL" sz="7200" dirty="0" err="1">
                <a:solidFill>
                  <a:schemeClr val="tx1"/>
                </a:solidFill>
              </a:rPr>
              <a:t>y</a:t>
            </a:r>
            <a:r>
              <a:rPr lang="pl-PL" sz="7200" dirty="0" err="1"/>
              <a:t>o</a:t>
            </a:r>
            <a:r>
              <a:rPr lang="pl-PL" sz="7200" dirty="0" err="1">
                <a:solidFill>
                  <a:schemeClr val="tx1"/>
                </a:solidFill>
              </a:rPr>
              <a:t>u</a:t>
            </a:r>
            <a:r>
              <a:rPr lang="pl-PL" sz="7200" dirty="0" err="1"/>
              <a:t>r</a:t>
            </a:r>
            <a:r>
              <a:rPr lang="pl-PL" sz="7200" dirty="0"/>
              <a:t> </a:t>
            </a:r>
            <a:r>
              <a:rPr lang="pl-PL" sz="7200" dirty="0" err="1">
                <a:solidFill>
                  <a:schemeClr val="tx1"/>
                </a:solidFill>
              </a:rPr>
              <a:t>a</a:t>
            </a:r>
            <a:r>
              <a:rPr lang="pl-PL" sz="7200" dirty="0" err="1"/>
              <a:t>t</a:t>
            </a:r>
            <a:r>
              <a:rPr lang="pl-PL" sz="7200" dirty="0" err="1">
                <a:solidFill>
                  <a:schemeClr val="tx1"/>
                </a:solidFill>
              </a:rPr>
              <a:t>t</a:t>
            </a:r>
            <a:r>
              <a:rPr lang="pl-PL" sz="7200" dirty="0" err="1"/>
              <a:t>e</a:t>
            </a:r>
            <a:r>
              <a:rPr lang="pl-PL" sz="7200" dirty="0" err="1">
                <a:solidFill>
                  <a:schemeClr val="tx1"/>
                </a:solidFill>
              </a:rPr>
              <a:t>n</a:t>
            </a:r>
            <a:r>
              <a:rPr lang="pl-PL" sz="7200" dirty="0" err="1"/>
              <a:t>t</a:t>
            </a:r>
            <a:r>
              <a:rPr lang="pl-PL" sz="7200" dirty="0" err="1">
                <a:solidFill>
                  <a:schemeClr val="tx1"/>
                </a:solidFill>
              </a:rPr>
              <a:t>i</a:t>
            </a:r>
            <a:r>
              <a:rPr lang="pl-PL" sz="7200" dirty="0" err="1"/>
              <a:t>o</a:t>
            </a:r>
            <a:r>
              <a:rPr lang="pl-PL" sz="7200" dirty="0" err="1">
                <a:solidFill>
                  <a:schemeClr val="tx1"/>
                </a:solidFill>
              </a:rPr>
              <a:t>n</a:t>
            </a:r>
            <a:r>
              <a:rPr lang="pl-PL" sz="7200" dirty="0"/>
              <a:t>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7BB0E6-2562-4770-994C-F24F02E3A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556278"/>
            <a:ext cx="8596668" cy="69212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Author: Dorota Karłowska</a:t>
            </a:r>
          </a:p>
        </p:txBody>
      </p:sp>
    </p:spTree>
    <p:extLst>
      <p:ext uri="{BB962C8B-B14F-4D97-AF65-F5344CB8AC3E}">
        <p14:creationId xmlns:p14="http://schemas.microsoft.com/office/powerpoint/2010/main" val="3803305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TM02900688[[fn=Faseta]]</Template>
  <TotalTime>108</TotalTime>
  <Words>197</Words>
  <Application>Microsoft Office PowerPoint</Application>
  <PresentationFormat>Panoramiczny</PresentationFormat>
  <Paragraphs>22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Faseta</vt:lpstr>
      <vt:lpstr>Help Nature,  Change Yourself!</vt:lpstr>
      <vt:lpstr>Prezentacja programu PowerPoint</vt:lpstr>
      <vt:lpstr>Prezentacja programu PowerPoint</vt:lpstr>
      <vt:lpstr>How can you help nature at home?</vt:lpstr>
      <vt:lpstr>Clean air</vt:lpstr>
      <vt:lpstr>Visit us!</vt:lpstr>
      <vt:lpstr>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 Nature, Change Yourself!</dc:title>
  <dc:creator>Dorota Karłowska</dc:creator>
  <cp:lastModifiedBy>Dorota Karłowska</cp:lastModifiedBy>
  <cp:revision>8</cp:revision>
  <dcterms:created xsi:type="dcterms:W3CDTF">2020-11-05T19:35:31Z</dcterms:created>
  <dcterms:modified xsi:type="dcterms:W3CDTF">2020-11-06T09:10:01Z</dcterms:modified>
</cp:coreProperties>
</file>